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8640445" cy="50399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587"/>
        <p:guide pos="27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伊然</cp:lastModifiedBy>
  <cp:revision>155</cp:revision>
  <dcterms:created xsi:type="dcterms:W3CDTF">2019-06-19T02:08:00Z</dcterms:created>
  <dcterms:modified xsi:type="dcterms:W3CDTF">2025-11-26T02:31:23Z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E38B26A1BBB3438B80BF54DB59974CCC_11</vt:lpwstr>
  </property>
</Properties>
</file>